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97"/>
    <a:srgbClr val="FFFFAF"/>
    <a:srgbClr val="FFFF99"/>
    <a:srgbClr val="3C1A56"/>
    <a:srgbClr val="897901"/>
    <a:srgbClr val="98EDFE"/>
    <a:srgbClr val="FFFF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1" d="100"/>
          <a:sy n="61" d="100"/>
        </p:scale>
        <p:origin x="-47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63D639-F71A-43E5-9D52-B8CF18F0C942}" type="datetimeFigureOut">
              <a:rPr lang="ru-RU" smtClean="0"/>
              <a:t>24.03.2022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E76650-0EE1-4F5C-8DA0-087BE575BA7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63D639-F71A-43E5-9D52-B8CF18F0C942}" type="datetimeFigureOut">
              <a:rPr lang="ru-RU" smtClean="0"/>
              <a:t>24.03.2022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E76650-0EE1-4F5C-8DA0-087BE575BA7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63D639-F71A-43E5-9D52-B8CF18F0C942}" type="datetimeFigureOut">
              <a:rPr lang="ru-RU" smtClean="0"/>
              <a:t>24.03.2022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E76650-0EE1-4F5C-8DA0-087BE575BA7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63D639-F71A-43E5-9D52-B8CF18F0C942}" type="datetimeFigureOut">
              <a:rPr lang="ru-RU" smtClean="0"/>
              <a:t>24.03.2022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E76650-0EE1-4F5C-8DA0-087BE575BA7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63D639-F71A-43E5-9D52-B8CF18F0C942}" type="datetimeFigureOut">
              <a:rPr lang="ru-RU" smtClean="0"/>
              <a:t>24.03.2022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E76650-0EE1-4F5C-8DA0-087BE575BA7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63D639-F71A-43E5-9D52-B8CF18F0C942}" type="datetimeFigureOut">
              <a:rPr lang="ru-RU" smtClean="0"/>
              <a:t>24.03.2022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E76650-0EE1-4F5C-8DA0-087BE575BA7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63D639-F71A-43E5-9D52-B8CF18F0C942}" type="datetimeFigureOut">
              <a:rPr lang="ru-RU" smtClean="0"/>
              <a:t>24.03.2022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E76650-0EE1-4F5C-8DA0-087BE575BA7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63D639-F71A-43E5-9D52-B8CF18F0C942}" type="datetimeFigureOut">
              <a:rPr lang="ru-RU" smtClean="0"/>
              <a:t>24.03.2022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E76650-0EE1-4F5C-8DA0-087BE575BA7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63D639-F71A-43E5-9D52-B8CF18F0C942}" type="datetimeFigureOut">
              <a:rPr lang="ru-RU" smtClean="0"/>
              <a:t>24.03.2022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E76650-0EE1-4F5C-8DA0-087BE575BA7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63D639-F71A-43E5-9D52-B8CF18F0C942}" type="datetimeFigureOut">
              <a:rPr lang="ru-RU" smtClean="0"/>
              <a:t>24.03.2022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E76650-0EE1-4F5C-8DA0-087BE575BA7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63D639-F71A-43E5-9D52-B8CF18F0C942}" type="datetimeFigureOut">
              <a:rPr lang="ru-RU" smtClean="0"/>
              <a:t>24.03.2022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E76650-0EE1-4F5C-8DA0-087BE575BA7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63D639-F71A-43E5-9D52-B8CF18F0C942}" type="datetimeFigureOut">
              <a:rPr lang="ru-RU" smtClean="0"/>
              <a:t>24.03.2022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E76650-0EE1-4F5C-8DA0-087BE575BA7D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35000"/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14348" y="500042"/>
            <a:ext cx="7772400" cy="2214578"/>
          </a:xfrm>
          <a:solidFill>
            <a:srgbClr val="FFFF97"/>
          </a:solidFill>
        </p:spPr>
        <p:txBody>
          <a:bodyPr>
            <a:noAutofit/>
          </a:bodyPr>
          <a:lstStyle/>
          <a:p>
            <a:r>
              <a:rPr lang="ru-RU" sz="3200" b="1" dirty="0" smtClean="0">
                <a:solidFill>
                  <a:srgbClr val="7030A0"/>
                </a:solidFill>
                <a:latin typeface="Book Antiqua" pitchFamily="18" charset="0"/>
                <a:ea typeface="Batang" pitchFamily="18" charset="-127"/>
              </a:rPr>
              <a:t>ЗАДАНИЯ ДЛЯ ДОШКОЛЬНИКОВ С ОСОБЫМИ ОБРАЗОВАТЕЛЬНЫМИ ПОТРЕБНОСТЯМИ </a:t>
            </a:r>
            <a:br>
              <a:rPr lang="ru-RU" sz="3200" b="1" dirty="0" smtClean="0">
                <a:solidFill>
                  <a:srgbClr val="7030A0"/>
                </a:solidFill>
                <a:latin typeface="Book Antiqua" pitchFamily="18" charset="0"/>
                <a:ea typeface="Batang" pitchFamily="18" charset="-127"/>
              </a:rPr>
            </a:br>
            <a:r>
              <a:rPr lang="ru-RU" sz="3200" b="1" dirty="0" smtClean="0">
                <a:solidFill>
                  <a:srgbClr val="7030A0"/>
                </a:solidFill>
                <a:latin typeface="Book Antiqua" pitchFamily="18" charset="0"/>
                <a:ea typeface="Batang" pitchFamily="18" charset="-127"/>
              </a:rPr>
              <a:t>ПО ТЕМЕ «ДОМ, МЕБЕЛЬ»</a:t>
            </a:r>
            <a:endParaRPr lang="ru-RU" sz="3200" b="1" dirty="0">
              <a:solidFill>
                <a:srgbClr val="7030A0"/>
              </a:solidFill>
              <a:latin typeface="Book Antiqua" pitchFamily="18" charset="0"/>
              <a:ea typeface="Batang" pitchFamily="18" charset="-127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428728" y="4286256"/>
            <a:ext cx="6715172" cy="1754326"/>
          </a:xfrm>
          <a:prstGeom prst="rect">
            <a:avLst/>
          </a:prstGeom>
          <a:solidFill>
            <a:srgbClr val="FFFFAF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rgbClr val="3C1A56"/>
                </a:solidFill>
                <a:latin typeface="Book Antiqua" pitchFamily="18" charset="0"/>
              </a:rPr>
              <a:t>ВЫПОЛНИЛА:</a:t>
            </a:r>
          </a:p>
          <a:p>
            <a:pPr algn="ctr"/>
            <a:r>
              <a:rPr lang="ru-RU" dirty="0" smtClean="0">
                <a:solidFill>
                  <a:srgbClr val="3C1A56"/>
                </a:solidFill>
                <a:latin typeface="Book Antiqua" pitchFamily="18" charset="0"/>
              </a:rPr>
              <a:t>УЧИТЕЛЬ-ДЕФЕКТОЛОГ  ГБДОУ № 151 КОМПЕНСИРУЮЩЕГО ВИДА</a:t>
            </a:r>
          </a:p>
          <a:p>
            <a:pPr algn="ctr"/>
            <a:r>
              <a:rPr lang="ru-RU" b="1" dirty="0" smtClean="0">
                <a:solidFill>
                  <a:srgbClr val="3C1A56"/>
                </a:solidFill>
                <a:latin typeface="Book Antiqua" pitchFamily="18" charset="0"/>
              </a:rPr>
              <a:t>НЕНАШЕВА АЛИНА АНДРЕЕВНА</a:t>
            </a:r>
          </a:p>
          <a:p>
            <a:pPr algn="ctr"/>
            <a:endParaRPr lang="ru-RU" b="1" dirty="0">
              <a:solidFill>
                <a:srgbClr val="3C1A56"/>
              </a:solidFill>
              <a:latin typeface="Book Antiqua" pitchFamily="18" charset="0"/>
            </a:endParaRPr>
          </a:p>
          <a:p>
            <a:pPr algn="ctr"/>
            <a:r>
              <a:rPr lang="ru-RU" b="1" dirty="0" smtClean="0">
                <a:solidFill>
                  <a:srgbClr val="3C1A56"/>
                </a:solidFill>
                <a:latin typeface="Book Antiqua" pitchFamily="18" charset="0"/>
              </a:rPr>
              <a:t>САНКТ-ПЕТЕРБУРГ</a:t>
            </a:r>
            <a:endParaRPr lang="ru-RU" b="1" dirty="0">
              <a:solidFill>
                <a:srgbClr val="3C1A56"/>
              </a:solidFill>
              <a:latin typeface="Book Antiqu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1614594039_3-p-domik-na-belom-fone-3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14282" y="214290"/>
            <a:ext cx="6937297" cy="6344736"/>
          </a:xfrm>
          <a:prstGeom prst="rect">
            <a:avLst/>
          </a:prstGeom>
        </p:spPr>
      </p:pic>
      <p:pic>
        <p:nvPicPr>
          <p:cNvPr id="5" name="Рисунок 4" descr="1614594039_3-p-domik-na-belom-fone-3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55171"/>
          <a:stretch>
            <a:fillRect/>
          </a:stretch>
        </p:blipFill>
        <p:spPr>
          <a:xfrm>
            <a:off x="214282" y="214290"/>
            <a:ext cx="6937297" cy="2844274"/>
          </a:xfrm>
          <a:prstGeom prst="rect">
            <a:avLst/>
          </a:prstGeom>
        </p:spPr>
      </p:pic>
      <p:pic>
        <p:nvPicPr>
          <p:cNvPr id="6" name="Рисунок 5" descr="1614594039_3-p-domik-na-belom-fone-3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55607" t="43703" r="14529" b="20267"/>
          <a:stretch>
            <a:fillRect/>
          </a:stretch>
        </p:blipFill>
        <p:spPr>
          <a:xfrm>
            <a:off x="4071935" y="2987126"/>
            <a:ext cx="2071702" cy="2286016"/>
          </a:xfrm>
          <a:prstGeom prst="rect">
            <a:avLst/>
          </a:prstGeom>
        </p:spPr>
      </p:pic>
      <p:pic>
        <p:nvPicPr>
          <p:cNvPr id="7" name="Рисунок 6" descr="1614594039_3-p-domik-na-belom-fone-3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6476" t="44829" r="45422" b="1126"/>
          <a:stretch>
            <a:fillRect/>
          </a:stretch>
        </p:blipFill>
        <p:spPr>
          <a:xfrm>
            <a:off x="1285853" y="3058564"/>
            <a:ext cx="2643206" cy="342902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715272" y="2786058"/>
            <a:ext cx="1142976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7200" b="1" dirty="0" smtClean="0">
                <a:latin typeface="Batang" pitchFamily="18" charset="-127"/>
                <a:ea typeface="Batang" pitchFamily="18" charset="-127"/>
              </a:rPr>
              <a:t>ДОМ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643702" y="285728"/>
            <a:ext cx="228601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Batang" pitchFamily="18" charset="-127"/>
                <a:ea typeface="Batang" pitchFamily="18" charset="-127"/>
              </a:rPr>
              <a:t>ОТРАБАТЫВАЕМ СЛОВАРЬ: ДОМ, КРЫША, ОКНО, ДВЕРЬ</a:t>
            </a:r>
            <a:endParaRPr lang="ru-RU" b="1" dirty="0">
              <a:latin typeface="Batang" pitchFamily="18" charset="-127"/>
              <a:ea typeface="Batang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6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20000"/>
            <a:lum/>
          </a:blip>
          <a:srcRect/>
          <a:stretch>
            <a:fillRect b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643438" y="214290"/>
            <a:ext cx="4286280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u="sng" dirty="0" smtClean="0">
                <a:latin typeface="Book Antiqua" pitchFamily="18" charset="0"/>
              </a:rPr>
              <a:t>ЗАХОДИМ В КОМНАТУ…</a:t>
            </a:r>
          </a:p>
          <a:p>
            <a:pPr algn="ctr"/>
            <a:endParaRPr lang="ru-RU" sz="1400" b="1" dirty="0" smtClean="0">
              <a:latin typeface="Book Antiqua" pitchFamily="18" charset="0"/>
            </a:endParaRPr>
          </a:p>
          <a:p>
            <a:pPr algn="ctr"/>
            <a:r>
              <a:rPr lang="ru-RU" b="1" dirty="0" smtClean="0">
                <a:latin typeface="Book Antiqua" pitchFamily="18" charset="0"/>
              </a:rPr>
              <a:t>ЗДЕСЬ ШКАФ ДЛЯ ОДЕЖДЫ И КРОВАТЬ. </a:t>
            </a:r>
          </a:p>
          <a:p>
            <a:pPr algn="ctr"/>
            <a:r>
              <a:rPr lang="ru-RU" b="1" dirty="0" smtClean="0">
                <a:latin typeface="Book Antiqua" pitchFamily="18" charset="0"/>
              </a:rPr>
              <a:t>НА КРОВАТИ ПОДУШКИ И ОДЕЯЛО.</a:t>
            </a:r>
            <a:endParaRPr lang="ru-RU" b="1" dirty="0">
              <a:latin typeface="Book Antiqua" pitchFamily="18" charset="0"/>
            </a:endParaRPr>
          </a:p>
        </p:txBody>
      </p:sp>
      <p:pic>
        <p:nvPicPr>
          <p:cNvPr id="2050" name="Picture 2" descr="https://resh.edu.ru/uploads/lesson_extract/4062/20190218115743/OEBPS/objects/m_peace_1_7_4/5beabcfe716ca79723b76dcf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282" y="214290"/>
            <a:ext cx="3896210" cy="5143512"/>
          </a:xfrm>
          <a:prstGeom prst="rect">
            <a:avLst/>
          </a:prstGeom>
          <a:noFill/>
        </p:spPr>
      </p:pic>
      <p:pic>
        <p:nvPicPr>
          <p:cNvPr id="2052" name="Picture 4" descr="https://img2.freepng.ru/20180614/rob/kisspng-bed-pillow-chair-lit-5b2269dc1abda7.1599806215289819801095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EEEEEE"/>
              </a:clrFrom>
              <a:clrTo>
                <a:srgbClr val="EEEEE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221476" y="3071810"/>
            <a:ext cx="4922524" cy="3500462"/>
          </a:xfrm>
          <a:prstGeom prst="rect">
            <a:avLst/>
          </a:prstGeom>
          <a:noFill/>
        </p:spPr>
      </p:pic>
      <p:pic>
        <p:nvPicPr>
          <p:cNvPr id="7" name="Picture 2" descr="https://resh.edu.ru/uploads/lesson_extract/4062/20190218115743/OEBPS/objects/m_peace_1_7_4/5beabcfe716ca79723b76dcf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282" y="214290"/>
            <a:ext cx="3896210" cy="5143512"/>
          </a:xfrm>
          <a:prstGeom prst="rect">
            <a:avLst/>
          </a:prstGeom>
          <a:noFill/>
        </p:spPr>
      </p:pic>
      <p:pic>
        <p:nvPicPr>
          <p:cNvPr id="8" name="Picture 4" descr="https://img2.freepng.ru/20180614/rob/kisspng-bed-pillow-chair-lit-5b2269dc1abda7.1599806215289819801095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EEEEEE"/>
              </a:clrFrom>
              <a:clrTo>
                <a:srgbClr val="EEEEEE">
                  <a:alpha val="0"/>
                </a:srgbClr>
              </a:clrTo>
            </a:clrChange>
          </a:blip>
          <a:srcRect r="53695" b="48980"/>
          <a:stretch>
            <a:fillRect/>
          </a:stretch>
        </p:blipFill>
        <p:spPr bwMode="auto">
          <a:xfrm>
            <a:off x="4221476" y="3071810"/>
            <a:ext cx="2279350" cy="1785950"/>
          </a:xfrm>
          <a:prstGeom prst="rect">
            <a:avLst/>
          </a:prstGeom>
          <a:noFill/>
        </p:spPr>
      </p:pic>
      <p:pic>
        <p:nvPicPr>
          <p:cNvPr id="9" name="Picture 4" descr="https://img2.freepng.ru/20180614/rob/kisspng-bed-pillow-chair-lit-5b2269dc1abda7.1599806215289819801095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EEEEEE"/>
              </a:clrFrom>
              <a:clrTo>
                <a:srgbClr val="EEEEEE">
                  <a:alpha val="0"/>
                </a:srgbClr>
              </a:clrTo>
            </a:clrChange>
          </a:blip>
          <a:srcRect l="31792" t="34694" r="7256" b="2041"/>
          <a:stretch>
            <a:fillRect/>
          </a:stretch>
        </p:blipFill>
        <p:spPr bwMode="auto">
          <a:xfrm>
            <a:off x="5786446" y="4286256"/>
            <a:ext cx="3000396" cy="221457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1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" dur="2000" fill="hold"/>
                                        <p:tgtEl>
                                          <p:spTgt spid="8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2" presetClass="exit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9" dur="2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22000"/>
            <a:lum/>
          </a:blip>
          <a:srcRect/>
          <a:stretch>
            <a:fillRect t="-30000" b="-3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https://cdn.pixabay.com/photo/2013/07/12/13/58/settee-147701_1280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14810" y="285728"/>
            <a:ext cx="4071966" cy="2589516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357158" y="214290"/>
            <a:ext cx="3286148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u="sng" dirty="0" smtClean="0">
                <a:latin typeface="Batang" pitchFamily="18" charset="-127"/>
                <a:ea typeface="Batang" pitchFamily="18" charset="-127"/>
              </a:rPr>
              <a:t>ПРОЙДЕМ ДАЛЬШЕ</a:t>
            </a:r>
          </a:p>
          <a:p>
            <a:endParaRPr lang="ru-RU" sz="2000" b="1" u="sng" dirty="0" smtClean="0">
              <a:latin typeface="Batang" pitchFamily="18" charset="-127"/>
              <a:ea typeface="Batang" pitchFamily="18" charset="-127"/>
            </a:endParaRPr>
          </a:p>
          <a:p>
            <a:r>
              <a:rPr lang="ru-RU" b="1" dirty="0" smtClean="0">
                <a:latin typeface="Batang" pitchFamily="18" charset="-127"/>
                <a:ea typeface="Batang" pitchFamily="18" charset="-127"/>
              </a:rPr>
              <a:t>ЗДЕСЬ МЯГКИЙ ДИВАН, МОЖНО СЕСТЬ.</a:t>
            </a:r>
          </a:p>
          <a:p>
            <a:r>
              <a:rPr lang="ru-RU" b="1" dirty="0" smtClean="0">
                <a:latin typeface="Batang" pitchFamily="18" charset="-127"/>
                <a:ea typeface="Batang" pitchFamily="18" charset="-127"/>
              </a:rPr>
              <a:t>СТОЛ И СТУЛЬЯ.</a:t>
            </a:r>
          </a:p>
          <a:p>
            <a:r>
              <a:rPr lang="ru-RU" b="1" dirty="0" smtClean="0">
                <a:latin typeface="Batang" pitchFamily="18" charset="-127"/>
                <a:ea typeface="Batang" pitchFamily="18" charset="-127"/>
              </a:rPr>
              <a:t>НА СТОЛЕ ПОСУДА.</a:t>
            </a:r>
            <a:endParaRPr lang="ru-RU" b="1" dirty="0">
              <a:latin typeface="Batang" pitchFamily="18" charset="-127"/>
              <a:ea typeface="Batang" pitchFamily="18" charset="-127"/>
            </a:endParaRPr>
          </a:p>
        </p:txBody>
      </p:sp>
      <p:pic>
        <p:nvPicPr>
          <p:cNvPr id="17418" name="Picture 10" descr="https://main-cdn.sbermegamarket.ru/hlr-system/206/811/885/551/912/54/100028519155b0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428728" y="2500306"/>
            <a:ext cx="5903241" cy="4357694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6786578" y="6000768"/>
            <a:ext cx="21431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 smtClean="0">
                <a:latin typeface="Batang" pitchFamily="18" charset="-127"/>
                <a:ea typeface="Batang" pitchFamily="18" charset="-127"/>
              </a:rPr>
              <a:t>КАКОГО ЦВЕТА ДИВАН? СТОЛ?</a:t>
            </a:r>
            <a:endParaRPr lang="ru-RU" dirty="0">
              <a:latin typeface="Batang" pitchFamily="18" charset="-127"/>
              <a:ea typeface="Batang" pitchFamily="18" charset="-127"/>
            </a:endParaRPr>
          </a:p>
        </p:txBody>
      </p:sp>
      <p:pic>
        <p:nvPicPr>
          <p:cNvPr id="11" name="Picture 10" descr="https://clipartcraft.com/images/chair-clipart-8.pn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flipH="1">
            <a:off x="6143636" y="2714620"/>
            <a:ext cx="2467825" cy="3159889"/>
          </a:xfrm>
          <a:prstGeom prst="rect">
            <a:avLst/>
          </a:prstGeom>
          <a:noFill/>
        </p:spPr>
      </p:pic>
      <p:pic>
        <p:nvPicPr>
          <p:cNvPr id="12" name="Picture 10" descr="https://clipartcraft.com/images/chair-clipart-8.pn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3071810"/>
            <a:ext cx="2467825" cy="3159889"/>
          </a:xfrm>
          <a:prstGeom prst="rect">
            <a:avLst/>
          </a:prstGeom>
          <a:noFill/>
        </p:spPr>
      </p:pic>
      <p:pic>
        <p:nvPicPr>
          <p:cNvPr id="13" name="Picture 8" descr="https://teleporto.ru/images/detailed/10265/1013510316.jpg?t=1458373262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643174" y="2143116"/>
            <a:ext cx="3071834" cy="184054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2000"/>
                                        <p:tgtEl>
                                          <p:spTgt spid="174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7" dur="2000" fill="hold"/>
                                        <p:tgtEl>
                                          <p:spTgt spid="11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18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9" dur="2000" fill="hold"/>
                                        <p:tgtEl>
                                          <p:spTgt spid="12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25000"/>
            <a:lum/>
          </a:blip>
          <a:srcRect/>
          <a:stretch>
            <a:fillRect l="-7000" r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71472" y="357166"/>
            <a:ext cx="80724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latin typeface="Batang" pitchFamily="18" charset="-127"/>
                <a:ea typeface="Batang" pitchFamily="18" charset="-127"/>
              </a:rPr>
              <a:t>ОБОБЩЕНИЕ И ПРОВЕРКА ЗНАНИЙ</a:t>
            </a:r>
            <a:endParaRPr lang="ru-RU" sz="2800" b="1" dirty="0">
              <a:latin typeface="Batang" pitchFamily="18" charset="-127"/>
              <a:ea typeface="Batang" pitchFamily="18" charset="-127"/>
            </a:endParaRPr>
          </a:p>
        </p:txBody>
      </p:sp>
      <p:pic>
        <p:nvPicPr>
          <p:cNvPr id="19462" name="Picture 6" descr="https://thumbs.dreamstime.com/b/%D0%B1%D0%B5-%D0%B8%D0%B7%D0%BD%D0%B0-%D1%81%D1%82%D1%80%D1%83%D0%BA%D1%82%D1%83%D1%80%D1%8B-%D0%BE%D0%BC%D0%B0-%D0%BA%D0%B8%D1%80%D0%BF%D0%B8%D1%87%D0%B0-%D0%BF%D1%80%D0%B5-%D0%BF%D0%BE%D1%81%D1%8B-%D0%BA%D0%B8-66246005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857356" y="3429000"/>
            <a:ext cx="3643338" cy="3643338"/>
          </a:xfrm>
          <a:prstGeom prst="rect">
            <a:avLst/>
          </a:prstGeom>
          <a:noFill/>
        </p:spPr>
      </p:pic>
      <p:pic>
        <p:nvPicPr>
          <p:cNvPr id="19468" name="Picture 12" descr="https://thumbs.dreamstime.com/z/%D0%B3%D0%BE-%D1%83%D0%B1%D0%BE%D0%B9-%D0%B7%D0%B0%D0%B3%D0%BE%D1%80%D0%BE-%D0%BD%D1%8B%D0%B9-%D0%BE%D0%BC-%D1%81%D0%B5-%D1%8C%D1%81%D0%BA%D0%B8%D0%B9-%D0%BA%D0%BE%D1%82%D1%82%D0%B5-%D0%B6-48472632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1703" r="11050" b="11852"/>
          <a:stretch>
            <a:fillRect/>
          </a:stretch>
        </p:blipFill>
        <p:spPr bwMode="auto">
          <a:xfrm>
            <a:off x="214282" y="1071546"/>
            <a:ext cx="3152994" cy="2739989"/>
          </a:xfrm>
          <a:prstGeom prst="rect">
            <a:avLst/>
          </a:prstGeom>
          <a:noFill/>
        </p:spPr>
      </p:pic>
      <p:pic>
        <p:nvPicPr>
          <p:cNvPr id="19470" name="Picture 14" descr="https://naurok-test2.nyc3.digitaloceanspaces.com/uploads/test/476532/991161/371237_1619600044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43438" y="1071546"/>
            <a:ext cx="4214842" cy="4052037"/>
          </a:xfrm>
          <a:prstGeom prst="rect">
            <a:avLst/>
          </a:prstGeom>
          <a:noFill/>
        </p:spPr>
      </p:pic>
      <p:sp>
        <p:nvSpPr>
          <p:cNvPr id="12" name="TextBox 11"/>
          <p:cNvSpPr txBox="1"/>
          <p:nvPr/>
        </p:nvSpPr>
        <p:spPr>
          <a:xfrm>
            <a:off x="6143636" y="5572140"/>
            <a:ext cx="21431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latin typeface="Batang" pitchFamily="18" charset="-127"/>
                <a:ea typeface="Batang" pitchFamily="18" charset="-127"/>
              </a:rPr>
              <a:t>ЧТО ЭТО?</a:t>
            </a:r>
          </a:p>
          <a:p>
            <a:pPr algn="ctr"/>
            <a:r>
              <a:rPr lang="ru-RU" sz="2000" b="1" dirty="0" smtClean="0">
                <a:latin typeface="Batang" pitchFamily="18" charset="-127"/>
                <a:ea typeface="Batang" pitchFamily="18" charset="-127"/>
              </a:rPr>
              <a:t>ЭТО ВСЕ ДОМА</a:t>
            </a:r>
            <a:endParaRPr lang="ru-RU" sz="2000" b="1" dirty="0">
              <a:latin typeface="Batang" pitchFamily="18" charset="-127"/>
              <a:ea typeface="Batang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94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2000"/>
                                        <p:tgtEl>
                                          <p:spTgt spid="194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194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25000"/>
            <a:lum/>
          </a:blip>
          <a:srcRect/>
          <a:stretch>
            <a:fillRect l="-7000" r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142976" y="642918"/>
            <a:ext cx="6929486" cy="1077218"/>
          </a:xfrm>
          <a:prstGeom prst="rect">
            <a:avLst/>
          </a:prstGeom>
          <a:solidFill>
            <a:srgbClr val="FFFF97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7030A0"/>
                </a:solidFill>
                <a:latin typeface="Book Antiqua" pitchFamily="18" charset="0"/>
              </a:rPr>
              <a:t>УВИДИМСЯ НА СЛЕДУЮЩЕМ ЗАНЯТИИ!</a:t>
            </a:r>
            <a:endParaRPr lang="ru-RU" sz="3200" b="1" dirty="0">
              <a:solidFill>
                <a:srgbClr val="7030A0"/>
              </a:solidFill>
              <a:latin typeface="Book Antiqua" pitchFamily="18" charset="0"/>
            </a:endParaRPr>
          </a:p>
        </p:txBody>
      </p:sp>
      <p:pic>
        <p:nvPicPr>
          <p:cNvPr id="20484" name="Picture 4" descr="https://i.pinimg.com/736x/e4/8e/cb/e48ecba30dae16fd50fbd6549b855800--school-days-karma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357422" y="2071678"/>
            <a:ext cx="4714908" cy="444652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6" dur="300" fill="hold"/>
                                        <p:tgtEl>
                                          <p:spTgt spid="2048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>
                                      <p:cBhvr>
                                        <p:cTn id="7" dur="300" fill="hold"/>
                                        <p:tgtEl>
                                          <p:spTgt spid="2048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" dur="300" fill="hold"/>
                                        <p:tgtEl>
                                          <p:spTgt spid="2048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300" fill="hold"/>
                                        <p:tgtEl>
                                          <p:spTgt spid="2048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10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48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048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2048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4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2048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68</TotalTime>
  <Words>85</Words>
  <Application>Microsoft Office PowerPoint</Application>
  <PresentationFormat>Экран (4:3)</PresentationFormat>
  <Paragraphs>22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Тема Office</vt:lpstr>
      <vt:lpstr>ЗАДАНИЯ ДЛЯ ДОШКОЛЬНИКОВ С ОСОБЫМИ ОБРАЗОВАТЕЛЬНЫМИ ПОТРЕБНОСТЯМИ  ПО ТЕМЕ «ДОМ, МЕБЕЛЬ»</vt:lpstr>
      <vt:lpstr>Слайд 2</vt:lpstr>
      <vt:lpstr>Слайд 3</vt:lpstr>
      <vt:lpstr>Слайд 4</vt:lpstr>
      <vt:lpstr>Слайд 5</vt:lpstr>
      <vt:lpstr>Слайд 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ЗАДАНИЯ ДЛЯ ДОШКОЛЬНИКОВ ПО ТЕМЕ «ДОМ»</dc:title>
  <dc:creator>Алина</dc:creator>
  <cp:lastModifiedBy>Алина</cp:lastModifiedBy>
  <cp:revision>7</cp:revision>
  <dcterms:created xsi:type="dcterms:W3CDTF">2022-03-24T09:21:04Z</dcterms:created>
  <dcterms:modified xsi:type="dcterms:W3CDTF">2022-03-24T10:29:53Z</dcterms:modified>
</cp:coreProperties>
</file>