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56" r:id="rId3"/>
    <p:sldId id="257" r:id="rId4"/>
    <p:sldId id="258" r:id="rId5"/>
    <p:sldId id="259" r:id="rId6"/>
    <p:sldId id="267" r:id="rId7"/>
    <p:sldId id="260" r:id="rId8"/>
    <p:sldId id="266" r:id="rId9"/>
    <p:sldId id="262" r:id="rId10"/>
    <p:sldId id="261" r:id="rId11"/>
    <p:sldId id="263" r:id="rId12"/>
    <p:sldId id="264" r:id="rId13"/>
    <p:sldId id="270" r:id="rId14"/>
    <p:sldId id="265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9" autoAdjust="0"/>
    <p:restoredTop sz="94710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4A353-F441-471C-B88D-1355963BB610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18AE0-33B9-4632-8621-A39855621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36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118AE0-33B9-4632-8621-A398556218E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16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3528" y="4941168"/>
            <a:ext cx="4463061" cy="158417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</a:rPr>
              <a:t>Авторы проекта</a:t>
            </a:r>
          </a:p>
          <a:p>
            <a:pPr marL="457200" indent="-457200" algn="l">
              <a:buAutoNum type="arabicPeriod"/>
            </a:pPr>
            <a:r>
              <a:rPr lang="ru-RU" sz="2400" dirty="0" smtClean="0">
                <a:solidFill>
                  <a:schemeClr val="tx1"/>
                </a:solidFill>
              </a:rPr>
              <a:t>Рыбакова Е.В.</a:t>
            </a:r>
          </a:p>
          <a:p>
            <a:pPr marL="457200" indent="-457200" algn="l">
              <a:buAutoNum type="arabicPeriod"/>
            </a:pPr>
            <a:r>
              <a:rPr lang="ru-RU" sz="2400" dirty="0" err="1" smtClean="0">
                <a:solidFill>
                  <a:schemeClr val="tx1"/>
                </a:solidFill>
              </a:rPr>
              <a:t>Клочкова</a:t>
            </a:r>
            <a:r>
              <a:rPr lang="ru-RU" sz="2400" dirty="0" smtClean="0">
                <a:solidFill>
                  <a:schemeClr val="tx1"/>
                </a:solidFill>
              </a:rPr>
              <a:t> Ю.А.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F:\СПб\Screenshot_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589" y="4221088"/>
            <a:ext cx="4184498" cy="24482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51520" y="1340768"/>
            <a:ext cx="8206680" cy="2259683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Государственное бюджетное дошкольное образовательное учреждение детский сад комбинированного вида № 151</a:t>
            </a:r>
            <a:br>
              <a:rPr lang="ru-RU" sz="4000" b="1" dirty="0" smtClean="0"/>
            </a:br>
            <a:r>
              <a:rPr lang="ru-RU" sz="4000" b="1" dirty="0" smtClean="0"/>
              <a:t>Адмиралтейского района </a:t>
            </a:r>
            <a:br>
              <a:rPr lang="ru-RU" sz="4000" b="1" dirty="0" smtClean="0"/>
            </a:br>
            <a:r>
              <a:rPr lang="ru-RU" sz="4000" b="1" dirty="0" smtClean="0"/>
              <a:t>Санкт - Петербурга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49568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AppData\Local\Microsoft\Windows\Temporary Internet Files\Content.IE5\459FU6NE\Lighthouse_St.P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272808" cy="51571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3568" y="476672"/>
            <a:ext cx="8136904" cy="230425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Развитие речи детей дошкольного  возраста средствами искусства</a:t>
            </a:r>
            <a:br>
              <a:rPr lang="ru-RU" sz="4000" dirty="0" smtClean="0"/>
            </a:br>
            <a:r>
              <a:rPr lang="ru-RU" sz="4000" dirty="0" smtClean="0"/>
              <a:t>«</a:t>
            </a:r>
            <a:r>
              <a:rPr lang="ru-RU" sz="5400" dirty="0" smtClean="0"/>
              <a:t>Дети и город»</a:t>
            </a:r>
            <a:endParaRPr lang="ru-RU" sz="4000" dirty="0"/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/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3779912" y="6126480"/>
            <a:ext cx="4896544" cy="45719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39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6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8224" y="692696"/>
            <a:ext cx="2242592" cy="543346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5842992" cy="5616624"/>
          </a:xfrm>
        </p:spPr>
        <p:txBody>
          <a:bodyPr>
            <a:normAutofit/>
          </a:bodyPr>
          <a:lstStyle/>
          <a:p>
            <a:pPr algn="just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Дошкольный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возраст- важный период в жизни человека. Именно в этом возрасте закладываются основы будущей личности.</a:t>
            </a:r>
          </a:p>
          <a:p>
            <a:pPr algn="just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Наша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в воспитании юного петербуржца не только в том, чтобы дать детям целостное представление о родном городе, пробудить в них любовь к городу, в котором они живут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речи,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воображения, памяти, активизировать у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процессы, связанные с формированием культуры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Нам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 очень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сделать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первые и важные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шаги  в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прекрасного.</a:t>
            </a:r>
          </a:p>
          <a:p>
            <a:endParaRPr lang="ru-RU" sz="2000" dirty="0"/>
          </a:p>
        </p:txBody>
      </p:sp>
      <p:pic>
        <p:nvPicPr>
          <p:cNvPr id="2051" name="Picture 3" descr="C:\Users\Пользователь\AppData\Local\Microsoft\Windows\Temporary Internet Files\Content.IE5\YVVKIF25\Sankt_Petersburg_Dekabristenplatz_2005_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12976"/>
            <a:ext cx="2987824" cy="32559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42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3874442"/>
          </a:xfrm>
        </p:spPr>
        <p:txBody>
          <a:bodyPr>
            <a:noAutofit/>
          </a:bodyPr>
          <a:lstStyle/>
          <a:p>
            <a:pPr algn="l"/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b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alt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всех компонентов речи дошкольников  средствами архитектуры и истории Санкт – Петербурга.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юного петербуржца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взаимодействии семьи и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ДОУ.</a:t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кругозора детей о достопримечательностях родного города.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архитектурой родного города.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Пользователь\AppData\Local\Microsoft\Windows\Temporary Internet Files\Content.IE5\YVVKIF25\Magic_Sankt_Petersburg_-_Kunstkammer_at_White_Nights_(Weisse_Nächte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6" y="3861048"/>
            <a:ext cx="8014280" cy="2520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2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91654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908720"/>
            <a:ext cx="5987008" cy="5195119"/>
          </a:xfrm>
        </p:spPr>
        <p:txBody>
          <a:bodyPr>
            <a:normAutofit fontScale="92500" lnSpcReduction="10000"/>
          </a:bodyPr>
          <a:lstStyle/>
          <a:p>
            <a:pPr marL="274320" indent="-274320">
              <a:buFont typeface="Wingdings 2"/>
              <a:buChar char=""/>
              <a:defRPr/>
            </a:pP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Образовательные. </a:t>
            </a:r>
          </a:p>
          <a:p>
            <a:pPr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Обогащать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расширять представления детей о родном городе.</a:t>
            </a:r>
          </a:p>
          <a:p>
            <a:pPr marL="274320" indent="-274320" algn="just">
              <a:buFont typeface="Wingdings 2"/>
              <a:buChar char=""/>
              <a:defRPr/>
            </a:pP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Воспитательные. </a:t>
            </a:r>
            <a:endParaRPr lang="ru-RU" sz="2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Создать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 эмоциональный настрой при изучении материала.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Воспитывать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уважение и интерес к родному городу. Развивать любознательность и наблюдательность и навыки культурного поведения в общественных местах.</a:t>
            </a:r>
          </a:p>
          <a:p>
            <a:pPr marL="274320" indent="-274320">
              <a:buFont typeface="Wingdings 2"/>
              <a:buChar char=""/>
              <a:defRPr/>
            </a:pP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Развивающие. </a:t>
            </a:r>
            <a:endParaRPr lang="ru-RU" sz="22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Способствовать развитию всех компонентов     речи</a:t>
            </a:r>
          </a:p>
          <a:p>
            <a:pPr algn="just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Развивать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и интеллектуальные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способности детей,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память, речь, творческий потенциал</a:t>
            </a:r>
            <a:r>
              <a:rPr lang="ru-RU" sz="2200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32656"/>
            <a:ext cx="2458616" cy="38884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49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300" b="1" i="1" dirty="0" smtClean="0">
                <a:latin typeface="+mn-lt"/>
              </a:rPr>
              <a:t>Примерные темы </a:t>
            </a:r>
            <a:endParaRPr lang="ru-RU" b="1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5" t="48723" r="61807" b="3319"/>
          <a:stretch/>
        </p:blipFill>
        <p:spPr>
          <a:xfrm>
            <a:off x="539552" y="1484784"/>
            <a:ext cx="5328592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detsad\AppData\Local\Microsoft\Windows\Temporary Internet Files\Content.IE5\43YC431J\SPB_Collage_2014-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40968"/>
            <a:ext cx="3312368" cy="32403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7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этап работы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834880" cy="4691063"/>
          </a:xfrm>
        </p:spPr>
        <p:txBody>
          <a:bodyPr>
            <a:normAutofit/>
          </a:bodyPr>
          <a:lstStyle/>
          <a:p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темой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DSC_005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32040" y="260648"/>
            <a:ext cx="3898900" cy="38884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G:\DCIM\101MSDCF\DSC09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01008"/>
            <a:ext cx="3995936" cy="29969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8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latin typeface="+mn-lt"/>
              </a:rPr>
              <a:t>Дидактический материал</a:t>
            </a:r>
            <a:endParaRPr lang="ru-RU" sz="2800" b="1" i="1" dirty="0">
              <a:latin typeface="+mn-lt"/>
            </a:endParaRPr>
          </a:p>
        </p:txBody>
      </p:sp>
      <p:pic>
        <p:nvPicPr>
          <p:cNvPr id="1028" name="Picture 4" descr="C:\Users\detsad\AppData\Local\Microsoft\Windows\Temporary Internet Files\Content.IE5\0XRKB8WM\Санкт-петербург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53136"/>
            <a:ext cx="5220072" cy="22048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4392489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 smtClean="0"/>
              <a:t>Игры</a:t>
            </a:r>
            <a:r>
              <a:rPr lang="ru-RU" sz="2400" dirty="0" smtClean="0"/>
              <a:t>:  «Найди пару», «Собери картинку»,  «Отгадай и назови», «Собери картинку из кубиков» , «</a:t>
            </a:r>
            <a:r>
              <a:rPr lang="ru-RU" sz="2400" dirty="0" err="1" smtClean="0"/>
              <a:t>мнемо</a:t>
            </a:r>
            <a:r>
              <a:rPr lang="ru-RU" sz="2400" dirty="0" smtClean="0"/>
              <a:t> Санкт - Петербург»,  лабиринты и др. </a:t>
            </a:r>
          </a:p>
          <a:p>
            <a:pPr marL="0" indent="0">
              <a:buNone/>
            </a:pPr>
            <a:r>
              <a:rPr lang="ru-RU" sz="2800" b="1" i="1" dirty="0" smtClean="0"/>
              <a:t>Мнемотехнические упражнения:</a:t>
            </a:r>
            <a:r>
              <a:rPr lang="ru-RU" sz="2000" dirty="0" smtClean="0"/>
              <a:t>  </a:t>
            </a:r>
            <a:r>
              <a:rPr lang="ru-RU" sz="2400" dirty="0" smtClean="0"/>
              <a:t>цепочки слов, </a:t>
            </a:r>
            <a:r>
              <a:rPr lang="ru-RU" sz="2400" dirty="0" err="1" smtClean="0"/>
              <a:t>мнемотаблицы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800" b="1" i="1" dirty="0" smtClean="0"/>
              <a:t>Подвижные игры и песни:</a:t>
            </a:r>
            <a:r>
              <a:rPr lang="ru-RU" sz="2800" i="1" dirty="0" smtClean="0"/>
              <a:t> </a:t>
            </a:r>
            <a:r>
              <a:rPr lang="ru-RU" sz="2400" dirty="0" smtClean="0"/>
              <a:t>«</a:t>
            </a:r>
            <a:r>
              <a:rPr lang="ru-RU" sz="2400" dirty="0" err="1" smtClean="0"/>
              <a:t>Бегемотик</a:t>
            </a:r>
            <a:r>
              <a:rPr lang="ru-RU" sz="2400" dirty="0" smtClean="0"/>
              <a:t> – </a:t>
            </a:r>
            <a:r>
              <a:rPr lang="ru-RU" sz="2400" dirty="0" err="1" smtClean="0"/>
              <a:t>обормотик</a:t>
            </a:r>
            <a:r>
              <a:rPr lang="ru-RU" sz="2400" dirty="0" smtClean="0"/>
              <a:t>», « Питер стучит кулачками…», « По болоту Пётр пошёл…» ,  «Тётя – туча», «Каменный лев»,  «Конка», «Львы и шары».</a:t>
            </a:r>
          </a:p>
          <a:p>
            <a:pPr marL="0" indent="0">
              <a:buNone/>
            </a:pPr>
            <a:r>
              <a:rPr lang="ru-RU" sz="2800" b="1" i="1" dirty="0" smtClean="0"/>
              <a:t>Строительные наборы: </a:t>
            </a:r>
            <a:r>
              <a:rPr lang="ru-RU" sz="2400" dirty="0" smtClean="0"/>
              <a:t>«Музеи России», « Архитектура Санкт – Петербурга»</a:t>
            </a:r>
            <a:endParaRPr lang="ru-RU" sz="2400" b="1" i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9871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Иллюстрации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F:\проекты\прогулки по Петербургу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78776"/>
            <a:ext cx="3427514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DCIM\101MSDCF\DSC09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075" y="3510391"/>
            <a:ext cx="4211960" cy="31589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DCIM\101MSDCF\DSC09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027" y="1412776"/>
            <a:ext cx="4114907" cy="30861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Пользователь\AppData\Local\Microsoft\Windows\Temporary Internet Files\Content.IE5\459FU6NE\300px-Spb_collage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191" y="138234"/>
            <a:ext cx="2787738" cy="390283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проекты\прогулки по Петербургу\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34678"/>
            <a:ext cx="3377995" cy="289532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G:\DCIM\101MSDCF\DSC090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50" y="424287"/>
            <a:ext cx="3240360" cy="35103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8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554960" cy="116205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 работы</a:t>
            </a:r>
            <a:b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семьёй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14800" cy="46910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карты « Моя дорога в детский сад»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альбом « Мы гуляли»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альбом «Памятные места Санкт – Петербурга»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F:\на гр\Санкт - Петербург\маршрут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44108" y="8621"/>
            <a:ext cx="3024337" cy="35283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F:\на гр\Санкт - Петербург\виды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69" y="4581128"/>
            <a:ext cx="3421292" cy="18722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:\на гр\Санкт - Петербург\виды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52411"/>
            <a:ext cx="3096342" cy="26169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на гр\Санкт - Петербург\вид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32856"/>
            <a:ext cx="3168352" cy="36724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5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F:\на гр\Санкт - Петербург\рисунки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4320480" cy="34389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32848" cy="1162050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 работы</a:t>
            </a:r>
            <a:b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– эстетическое развитие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5693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продуктивной деятельности «Мой город»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F:\на гр\Санкт - Петербург\рисун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0807"/>
            <a:ext cx="3456384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на гр\Санкт - Петербург\рисунки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051" y="3843621"/>
            <a:ext cx="3156048" cy="23772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DCIM\101MSDCF\DSC090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07042"/>
            <a:ext cx="4067944" cy="30509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13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этап работы</a:t>
            </a:r>
            <a:b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330824" cy="46910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«Санкт – Петербург  глазами детей»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«Если б я был архитектором»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08304" y="1268760"/>
            <a:ext cx="45719" cy="13161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5" name="Picture 3" descr="G:\DCIM\101MSDCF\DSC09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38" y="3212976"/>
            <a:ext cx="4668010" cy="35010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DCIM\101MSDCF\DSC09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032448" cy="33569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30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DCIM\101MSDCF\DSC09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" y="2290564"/>
            <a:ext cx="4680521" cy="45811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DCIM\101MSDCF\DSC09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788024" cy="414907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DSC_0050.jpg"/>
          <p:cNvPicPr/>
          <p:nvPr/>
        </p:nvPicPr>
        <p:blipFill rotWithShape="1">
          <a:blip r:embed="rId4"/>
          <a:srcRect l="26900" t="46509" r="39014" b="9138"/>
          <a:stretch/>
        </p:blipFill>
        <p:spPr bwMode="auto">
          <a:xfrm>
            <a:off x="4366383" y="3429000"/>
            <a:ext cx="2445246" cy="2304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4" descr="G:\DCIM\101MSDCF\DSC090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6632"/>
            <a:ext cx="3635896" cy="33123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0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рекомендуемой литературы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Пянкевич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В., Смирнова А. « Как найти счастье на улице»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Алифанова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Г.Т. «Первые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шаги»</a:t>
            </a:r>
          </a:p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Ефимовский Е. «Петербург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загадках»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Дмитриев В.К. «Моя первая книга о городе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Шиф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Л. « Путешествие по Петербургу с Аликом и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Гусариком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Николаева Е.А. «Первые прогулки по Петербургу»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Толкачева Т.Ю. «Система работы по ознакомлению старших дошкольников с городом» </a:t>
            </a:r>
            <a:endParaRPr lang="ru-RU" alt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Пользователь\AppData\Local\Microsoft\Windows\Temporary Internet Files\Content.IE5\Z2JH1BQ3\1000px-PalaceSquareNigh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085184"/>
            <a:ext cx="6552728" cy="15841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0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0629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 !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detsad\AppData\Local\Microsoft\Windows\Temporary Internet Files\Content.IE5\X1NTNDMH\Map_of_Saint-Petersburg_in_1720_(Homann)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5"/>
            <a:ext cx="8008234" cy="39604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7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426</Words>
  <Application>Microsoft Office PowerPoint</Application>
  <PresentationFormat>Экран (4:3)</PresentationFormat>
  <Paragraphs>53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Государственное бюджетное дошкольное образовательное учреждение детский сад комбинированного вида № 151 Адмиралтейского района  Санкт - Петербурга</vt:lpstr>
      <vt:lpstr>    Развитие речи детей дошкольного  возраста средствами искусства «Дети и город»</vt:lpstr>
      <vt:lpstr>Актуальность </vt:lpstr>
      <vt:lpstr>Цели 1. Развитие всех компонентов речи дошкольников  средствами архитектуры и истории Санкт – Петербурга.  2. Воспитание  юного петербуржца , при взаимодействии семьи и ДОУ.  3. Расширение кругозора детей о достопримечательностях родного города.  4.Знакомство детей с архитектурой родного города. </vt:lpstr>
      <vt:lpstr>Задачи</vt:lpstr>
      <vt:lpstr>Примерные темы </vt:lpstr>
      <vt:lpstr>1 этап работы</vt:lpstr>
      <vt:lpstr>Дидактический материал</vt:lpstr>
      <vt:lpstr>Иллюстрации</vt:lpstr>
      <vt:lpstr>2 этап работы Взаимодействие с семьёй </vt:lpstr>
      <vt:lpstr>3 этап работы Художественно – эстетическое развитие</vt:lpstr>
      <vt:lpstr>4 этап работы Конструирование</vt:lpstr>
      <vt:lpstr>Презентация PowerPoint</vt:lpstr>
      <vt:lpstr>Список рекомендуемой литературы</vt:lpstr>
      <vt:lpstr>Спасибо за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проект ГБДОУ № 151 :  Мой город САНКТ - ПЕТЕРБУРГ</dc:title>
  <dc:creator>Пользователь</dc:creator>
  <cp:lastModifiedBy>detsad</cp:lastModifiedBy>
  <cp:revision>40</cp:revision>
  <dcterms:created xsi:type="dcterms:W3CDTF">2016-05-04T06:43:25Z</dcterms:created>
  <dcterms:modified xsi:type="dcterms:W3CDTF">2017-04-12T08:50:36Z</dcterms:modified>
</cp:coreProperties>
</file>